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8" r:id="rId12"/>
    <p:sldId id="267" r:id="rId13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>
        <p:scale>
          <a:sx n="110" d="100"/>
          <a:sy n="110" d="100"/>
        </p:scale>
        <p:origin x="1320" y="1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9B8F8-5E06-0A4C-7589-54AC06F5AD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54AE1A-13F1-48B9-2BD7-E8640648A5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41AA09-F259-F347-8AFC-5CA9FA518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6D23-934C-41AF-A42F-AE7F915D71F6}" type="datetimeFigureOut">
              <a:rPr lang="pt-PT" smtClean="0"/>
              <a:t>11/07/2023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0EFCC7-1993-DE38-1CA4-054705E60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F6923-82D5-34E4-5641-045D6A286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A08F0-1E8A-4F18-86C0-907D5B60941C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78587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E4E16-5BEC-1CFC-40AB-FAB787163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1C9D8E-BE9E-3BD0-8EE7-B198DB0A8A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8AEFD-0619-EB12-F3C2-1469316FB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6D23-934C-41AF-A42F-AE7F915D71F6}" type="datetimeFigureOut">
              <a:rPr lang="pt-PT" smtClean="0"/>
              <a:t>11/07/2023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42281-5EBD-C7A1-2BEF-F7AD8BC0B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31C7CB-129D-95DF-10BD-862851F81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A08F0-1E8A-4F18-86C0-907D5B60941C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11789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4AE035-E8BE-C6C6-46C6-1044979754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FA15A8-34EC-C5AE-1FC4-22617630C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6FFC7-BDDA-E168-1756-A972BEA0D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6D23-934C-41AF-A42F-AE7F915D71F6}" type="datetimeFigureOut">
              <a:rPr lang="pt-PT" smtClean="0"/>
              <a:t>11/07/2023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C47AF1-7758-6DB7-6826-B2232DE84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6D7B05-7749-8A3F-3AD6-339AAE178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A08F0-1E8A-4F18-86C0-907D5B60941C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5945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98AF4-ED1B-9543-796E-C5A2F8457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97498-7B90-9124-3B9E-72EA73F60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FB38C-10E5-329F-707D-7763B84C1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6D23-934C-41AF-A42F-AE7F915D71F6}" type="datetimeFigureOut">
              <a:rPr lang="pt-PT" smtClean="0"/>
              <a:t>11/07/2023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FD77AE-4D2B-F7A6-8997-250F8BA4A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03871-EB00-608C-7A5C-006929650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A08F0-1E8A-4F18-86C0-907D5B60941C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1298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38DDC-2B06-AECA-4551-45237D6D3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4DABB2-4E6A-C38E-3592-8B4DA3F76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629328-1207-03CA-3DAE-258234257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6D23-934C-41AF-A42F-AE7F915D71F6}" type="datetimeFigureOut">
              <a:rPr lang="pt-PT" smtClean="0"/>
              <a:t>11/07/2023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3334C-F911-86CF-B81E-3731D03C8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7B6B25-62DE-E81E-A1BC-A1AB98473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A08F0-1E8A-4F18-86C0-907D5B60941C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95173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3611F-FF5D-1AC1-B918-91BF37B62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2BD58-A66E-396A-DFB8-5912C4075D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AF47DB-6A36-9130-47BE-19E1CCDE8E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C13602-89A1-838E-C93F-5A0F988DE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6D23-934C-41AF-A42F-AE7F915D71F6}" type="datetimeFigureOut">
              <a:rPr lang="pt-PT" smtClean="0"/>
              <a:t>11/07/2023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7B9954-EE8D-5DB4-474C-82427FDBA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FC4B33-74F7-D18E-E8BF-BE7F30CEC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A08F0-1E8A-4F18-86C0-907D5B60941C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01544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DB2DB-5E3D-D8B3-BE11-755E7C928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86049-7048-ACF5-69DF-92D6856E4E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01D45-3589-A9DA-6CBC-9265D04D64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459FD7-641D-8D27-0614-5A622AF446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301F80-14B9-4B74-37E6-35F4C5EB22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070026-EBAE-AEA7-52D0-CAADA2AF8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6D23-934C-41AF-A42F-AE7F915D71F6}" type="datetimeFigureOut">
              <a:rPr lang="pt-PT" smtClean="0"/>
              <a:t>11/07/2023</a:t>
            </a:fld>
            <a:endParaRPr lang="pt-P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F75081-A4C7-22BC-2B41-986C50A0A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41094E-883C-B169-C6D9-7E4E358C1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A08F0-1E8A-4F18-86C0-907D5B60941C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38464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3E62A-DBB0-9732-DE89-40C6E0D6B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7CB2B8-E6E8-BA6F-B371-59225F5D3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6D23-934C-41AF-A42F-AE7F915D71F6}" type="datetimeFigureOut">
              <a:rPr lang="pt-PT" smtClean="0"/>
              <a:t>11/07/2023</a:t>
            </a:fld>
            <a:endParaRPr lang="pt-P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7CD3D1-F257-CCF6-16B8-62D4AA365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5E6BA3-E606-E0E5-F619-76B8440A7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A08F0-1E8A-4F18-86C0-907D5B60941C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13070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3FEA6C-D8CF-FAFF-655F-C90DED631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6D23-934C-41AF-A42F-AE7F915D71F6}" type="datetimeFigureOut">
              <a:rPr lang="pt-PT" smtClean="0"/>
              <a:t>11/07/2023</a:t>
            </a:fld>
            <a:endParaRPr lang="pt-P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2E4C31-1C82-E0E7-7148-246DB68F7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375DC7-3FB7-13E7-08BA-5F65B9814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A08F0-1E8A-4F18-86C0-907D5B60941C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18389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DC3BD-2A60-FBFB-A3A9-246472A53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F49C5-1314-BF43-AA78-8B3D3FD825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140AB5-7C11-8934-2EA8-9B44A42570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EE2EE0-5645-1D76-56B3-037856069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6D23-934C-41AF-A42F-AE7F915D71F6}" type="datetimeFigureOut">
              <a:rPr lang="pt-PT" smtClean="0"/>
              <a:t>11/07/2023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7A2DE0-6126-F1A0-7F9B-F4D15C047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B928BF-B73C-011D-1903-328DEC121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A08F0-1E8A-4F18-86C0-907D5B60941C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17747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E7B3B-3EE7-5150-F35A-A681D7FC5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A50D5A-5D56-339E-0042-9F34AA45C9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FFCDAF-51E6-0652-04FB-551499A69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08504A-8920-C0BD-4EBB-D45537668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6D23-934C-41AF-A42F-AE7F915D71F6}" type="datetimeFigureOut">
              <a:rPr lang="pt-PT" smtClean="0"/>
              <a:t>11/07/2023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2EDABA-0A41-E9B3-BF75-4B75DF914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DABC2-B439-2A08-4DEC-AA2049FFE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A08F0-1E8A-4F18-86C0-907D5B60941C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65560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A81CA8-E2F7-0600-D1AF-C9D7BEEDB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BDB4B8-54C1-6184-F20C-9C6635291B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591EAA-A9AB-35B0-F64F-A8F31E2630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86D23-934C-41AF-A42F-AE7F915D71F6}" type="datetimeFigureOut">
              <a:rPr lang="pt-PT" smtClean="0"/>
              <a:t>11/07/2023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10A40-11E2-994E-A8A7-9770390163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8BFD1-92B3-664B-3966-2116FDB3EB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9A08F0-1E8A-4F18-86C0-907D5B60941C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56446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OCKUP/Questionario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2.png"/><Relationship Id="rId4" Type="http://schemas.openxmlformats.org/officeDocument/2006/relationships/hyperlink" Target="MOCKUP/AnaliseQuestionario.pdf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index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CF363B9-8684-E910-CACD-A7ACF787F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19017" y="885335"/>
            <a:ext cx="3953966" cy="18094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D2CA17-0ED8-A0AF-D50F-70A1277BD810}"/>
              </a:ext>
            </a:extLst>
          </p:cNvPr>
          <p:cNvSpPr txBox="1"/>
          <p:nvPr/>
        </p:nvSpPr>
        <p:spPr>
          <a:xfrm>
            <a:off x="5862603" y="3198167"/>
            <a:ext cx="5629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 err="1">
                <a:latin typeface="Space Mono" panose="02000509040000020004" pitchFamily="49" charset="0"/>
              </a:rPr>
              <a:t>by</a:t>
            </a:r>
            <a:endParaRPr lang="pt-PT" sz="2400" dirty="0">
              <a:latin typeface="Space Mono" panose="020005090400000200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8DE437-A43F-6971-29A0-B51A2C2613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6277" y="4163261"/>
            <a:ext cx="3139446" cy="13776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A3AC1FD-AF83-9202-41DF-7707A6FD907C}"/>
              </a:ext>
            </a:extLst>
          </p:cNvPr>
          <p:cNvSpPr txBox="1"/>
          <p:nvPr/>
        </p:nvSpPr>
        <p:spPr>
          <a:xfrm>
            <a:off x="10975964" y="6450884"/>
            <a:ext cx="11304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>
                <a:latin typeface="Space Mono" panose="02000509040000020004" pitchFamily="49" charset="0"/>
              </a:rPr>
              <a:t>12/07/2023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05C4B7-AC9D-01DE-B8DE-D9FEA77F8FE6}"/>
              </a:ext>
            </a:extLst>
          </p:cNvPr>
          <p:cNvSpPr txBox="1"/>
          <p:nvPr/>
        </p:nvSpPr>
        <p:spPr>
          <a:xfrm>
            <a:off x="0" y="0"/>
            <a:ext cx="309764" cy="69088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37</a:t>
            </a:r>
          </a:p>
        </p:txBody>
      </p:sp>
    </p:spTree>
    <p:extLst>
      <p:ext uri="{BB962C8B-B14F-4D97-AF65-F5344CB8AC3E}">
        <p14:creationId xmlns:p14="http://schemas.microsoft.com/office/powerpoint/2010/main" val="2378575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8317CE4-6CD9-1F07-F65E-E2F42F3175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14177" y="1125886"/>
            <a:ext cx="7086336" cy="47293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F363B9-8684-E910-CACD-A7ACF787F7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458" y="162005"/>
            <a:ext cx="1166984" cy="5340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D2CA17-0ED8-A0AF-D50F-70A1277BD810}"/>
              </a:ext>
            </a:extLst>
          </p:cNvPr>
          <p:cNvSpPr txBox="1"/>
          <p:nvPr/>
        </p:nvSpPr>
        <p:spPr>
          <a:xfrm>
            <a:off x="511460" y="1666059"/>
            <a:ext cx="3359956" cy="1449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PT" dirty="0">
                <a:latin typeface="Space Mono" panose="02000509040000020004" pitchFamily="49" charset="0"/>
              </a:rPr>
              <a:t>//MARKUP VALIDATION</a:t>
            </a:r>
          </a:p>
          <a:p>
            <a:pPr algn="just">
              <a:lnSpc>
                <a:spcPct val="150000"/>
              </a:lnSpc>
            </a:pPr>
            <a:r>
              <a:rPr lang="pt-PT" sz="1400" dirty="0">
                <a:latin typeface="Space Mono" panose="02000509040000020004" pitchFamily="49" charset="0"/>
              </a:rPr>
              <a:t>Todas as páginas foram testadas para </a:t>
            </a:r>
            <a:r>
              <a:rPr lang="pt-PT" sz="1400" dirty="0" err="1">
                <a:latin typeface="Space Mono" panose="02000509040000020004" pitchFamily="49" charset="0"/>
              </a:rPr>
              <a:t>Markup</a:t>
            </a:r>
            <a:r>
              <a:rPr lang="pt-PT" sz="1400" dirty="0">
                <a:latin typeface="Space Mono" panose="02000509040000020004" pitchFamily="49" charset="0"/>
              </a:rPr>
              <a:t> </a:t>
            </a:r>
            <a:r>
              <a:rPr lang="pt-PT" sz="1400" dirty="0" err="1">
                <a:latin typeface="Space Mono" panose="02000509040000020004" pitchFamily="49" charset="0"/>
              </a:rPr>
              <a:t>Validation</a:t>
            </a:r>
            <a:r>
              <a:rPr lang="pt-PT" sz="1400" dirty="0">
                <a:latin typeface="Space Mono" panose="02000509040000020004" pitchFamily="49" charset="0"/>
              </a:rPr>
              <a:t> com Sucesso!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8DE437-A43F-6971-29A0-B51A2C2613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04375" y="6296399"/>
            <a:ext cx="983249" cy="4314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805C4B7-AC9D-01DE-B8DE-D9FEA77F8FE6}"/>
              </a:ext>
            </a:extLst>
          </p:cNvPr>
          <p:cNvSpPr txBox="1"/>
          <p:nvPr/>
        </p:nvSpPr>
        <p:spPr>
          <a:xfrm>
            <a:off x="0" y="0"/>
            <a:ext cx="309764" cy="69088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37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47D68CD-CFFC-B59C-3686-3AE76A0DD6E3}"/>
              </a:ext>
            </a:extLst>
          </p:cNvPr>
          <p:cNvCxnSpPr/>
          <p:nvPr/>
        </p:nvCxnSpPr>
        <p:spPr>
          <a:xfrm>
            <a:off x="511458" y="755176"/>
            <a:ext cx="109890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1C1BA4F-44A5-DA05-B911-0DC181FE73A4}"/>
              </a:ext>
            </a:extLst>
          </p:cNvPr>
          <p:cNvCxnSpPr/>
          <p:nvPr/>
        </p:nvCxnSpPr>
        <p:spPr>
          <a:xfrm>
            <a:off x="511458" y="6168788"/>
            <a:ext cx="109890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3E7A2A1-B736-C3BC-FD94-AEC7F7699FD4}"/>
              </a:ext>
            </a:extLst>
          </p:cNvPr>
          <p:cNvSpPr txBox="1"/>
          <p:nvPr/>
        </p:nvSpPr>
        <p:spPr>
          <a:xfrm>
            <a:off x="511460" y="4005860"/>
            <a:ext cx="3359955" cy="1449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PT" dirty="0">
                <a:latin typeface="Space Mono" panose="02000509040000020004" pitchFamily="49" charset="0"/>
              </a:rPr>
              <a:t>//WEB ACCESSIBILITY</a:t>
            </a:r>
          </a:p>
          <a:p>
            <a:pPr algn="just">
              <a:lnSpc>
                <a:spcPct val="150000"/>
              </a:lnSpc>
            </a:pPr>
            <a:r>
              <a:rPr lang="pt-PT" sz="1400" dirty="0">
                <a:latin typeface="Space Mono" panose="02000509040000020004" pitchFamily="49" charset="0"/>
              </a:rPr>
              <a:t>Todas as páginas foram testadas para </a:t>
            </a:r>
            <a:r>
              <a:rPr lang="pt-PT" sz="1400" dirty="0" err="1">
                <a:latin typeface="Space Mono" panose="02000509040000020004" pitchFamily="49" charset="0"/>
              </a:rPr>
              <a:t>Accessibility</a:t>
            </a:r>
            <a:r>
              <a:rPr lang="pt-PT" sz="1400" dirty="0">
                <a:latin typeface="Space Mono" panose="02000509040000020004" pitchFamily="49" charset="0"/>
              </a:rPr>
              <a:t> AAA com sucesso!</a:t>
            </a:r>
          </a:p>
        </p:txBody>
      </p:sp>
    </p:spTree>
    <p:extLst>
      <p:ext uri="{BB962C8B-B14F-4D97-AF65-F5344CB8AC3E}">
        <p14:creationId xmlns:p14="http://schemas.microsoft.com/office/powerpoint/2010/main" val="2383777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81DE657-C437-99AA-6214-6AE6CE9F28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55176"/>
            <a:ext cx="12192000" cy="54136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F363B9-8684-E910-CACD-A7ACF787F7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458" y="162005"/>
            <a:ext cx="1166984" cy="5340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D2CA17-0ED8-A0AF-D50F-70A1277BD810}"/>
              </a:ext>
            </a:extLst>
          </p:cNvPr>
          <p:cNvSpPr txBox="1"/>
          <p:nvPr/>
        </p:nvSpPr>
        <p:spPr>
          <a:xfrm>
            <a:off x="4416022" y="2588193"/>
            <a:ext cx="3359956" cy="1681614"/>
          </a:xfrm>
          <a:prstGeom prst="rect">
            <a:avLst/>
          </a:prstGeom>
          <a:solidFill>
            <a:schemeClr val="tx1">
              <a:alpha val="4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PT" sz="3600" dirty="0">
                <a:solidFill>
                  <a:schemeClr val="bg1"/>
                </a:solidFill>
                <a:latin typeface="Space Mono" panose="02000509040000020004" pitchFamily="49" charset="0"/>
              </a:rPr>
              <a:t>OBRIGADO</a:t>
            </a:r>
          </a:p>
          <a:p>
            <a:pPr algn="ctr">
              <a:lnSpc>
                <a:spcPct val="150000"/>
              </a:lnSpc>
            </a:pPr>
            <a:r>
              <a:rPr lang="pt-PT" sz="3600" dirty="0">
                <a:solidFill>
                  <a:schemeClr val="bg1"/>
                </a:solidFill>
                <a:latin typeface="Space Mono" panose="02000509040000020004" pitchFamily="49" charset="0"/>
              </a:rPr>
              <a:t>QUESTÕES?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8DE437-A43F-6971-29A0-B51A2C2613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04375" y="6296399"/>
            <a:ext cx="983249" cy="4314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805C4B7-AC9D-01DE-B8DE-D9FEA77F8FE6}"/>
              </a:ext>
            </a:extLst>
          </p:cNvPr>
          <p:cNvSpPr txBox="1"/>
          <p:nvPr/>
        </p:nvSpPr>
        <p:spPr>
          <a:xfrm>
            <a:off x="0" y="0"/>
            <a:ext cx="309764" cy="69088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37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47D68CD-CFFC-B59C-3686-3AE76A0DD6E3}"/>
              </a:ext>
            </a:extLst>
          </p:cNvPr>
          <p:cNvCxnSpPr/>
          <p:nvPr/>
        </p:nvCxnSpPr>
        <p:spPr>
          <a:xfrm>
            <a:off x="511458" y="755176"/>
            <a:ext cx="109890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1C1BA4F-44A5-DA05-B911-0DC181FE73A4}"/>
              </a:ext>
            </a:extLst>
          </p:cNvPr>
          <p:cNvCxnSpPr/>
          <p:nvPr/>
        </p:nvCxnSpPr>
        <p:spPr>
          <a:xfrm>
            <a:off x="511458" y="6163001"/>
            <a:ext cx="109890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6620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CF363B9-8684-E910-CACD-A7ACF787F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19017" y="885335"/>
            <a:ext cx="3953966" cy="18094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D2CA17-0ED8-A0AF-D50F-70A1277BD810}"/>
              </a:ext>
            </a:extLst>
          </p:cNvPr>
          <p:cNvSpPr txBox="1"/>
          <p:nvPr/>
        </p:nvSpPr>
        <p:spPr>
          <a:xfrm>
            <a:off x="5862603" y="3198167"/>
            <a:ext cx="5629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 err="1">
                <a:latin typeface="Space Mono" panose="02000509040000020004" pitchFamily="49" charset="0"/>
              </a:rPr>
              <a:t>by</a:t>
            </a:r>
            <a:endParaRPr lang="pt-PT" sz="2400" dirty="0">
              <a:latin typeface="Space Mono" panose="020005090400000200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8DE437-A43F-6971-29A0-B51A2C2613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6277" y="4163261"/>
            <a:ext cx="3139446" cy="13776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A3AC1FD-AF83-9202-41DF-7707A6FD907C}"/>
              </a:ext>
            </a:extLst>
          </p:cNvPr>
          <p:cNvSpPr txBox="1"/>
          <p:nvPr/>
        </p:nvSpPr>
        <p:spPr>
          <a:xfrm>
            <a:off x="10975964" y="6450884"/>
            <a:ext cx="11304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>
                <a:latin typeface="Space Mono" panose="02000509040000020004" pitchFamily="49" charset="0"/>
              </a:rPr>
              <a:t>12/07/2023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05C4B7-AC9D-01DE-B8DE-D9FEA77F8FE6}"/>
              </a:ext>
            </a:extLst>
          </p:cNvPr>
          <p:cNvSpPr txBox="1"/>
          <p:nvPr/>
        </p:nvSpPr>
        <p:spPr>
          <a:xfrm>
            <a:off x="0" y="0"/>
            <a:ext cx="309764" cy="69088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37</a:t>
            </a:r>
          </a:p>
        </p:txBody>
      </p:sp>
    </p:spTree>
    <p:extLst>
      <p:ext uri="{BB962C8B-B14F-4D97-AF65-F5344CB8AC3E}">
        <p14:creationId xmlns:p14="http://schemas.microsoft.com/office/powerpoint/2010/main" val="1814217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FF5B149-D785-D066-D763-9643A32872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97696" y="1005801"/>
            <a:ext cx="5202818" cy="5028194"/>
          </a:xfrm>
          <a:prstGeom prst="rect">
            <a:avLst/>
          </a:prstGeom>
          <a:noFill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F363B9-8684-E910-CACD-A7ACF787F7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458" y="162005"/>
            <a:ext cx="1166984" cy="5340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D2CA17-0ED8-A0AF-D50F-70A1277BD810}"/>
              </a:ext>
            </a:extLst>
          </p:cNvPr>
          <p:cNvSpPr txBox="1"/>
          <p:nvPr/>
        </p:nvSpPr>
        <p:spPr>
          <a:xfrm>
            <a:off x="511459" y="1002755"/>
            <a:ext cx="5584541" cy="5003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PT" dirty="0">
                <a:latin typeface="Space Mono" panose="02000509040000020004" pitchFamily="49" charset="0"/>
              </a:rPr>
              <a:t>/*INTRODUÇÃO</a:t>
            </a:r>
            <a:endParaRPr lang="pt-PT" sz="1400" dirty="0">
              <a:latin typeface="Space Mono" panose="02000509040000020004" pitchFamily="49" charset="0"/>
            </a:endParaRPr>
          </a:p>
          <a:p>
            <a:pPr algn="just">
              <a:lnSpc>
                <a:spcPct val="150000"/>
              </a:lnSpc>
            </a:pPr>
            <a:r>
              <a:rPr lang="pt-PT" sz="1400" dirty="0">
                <a:latin typeface="Space Mono" panose="02000509040000020004" pitchFamily="49" charset="0"/>
              </a:rPr>
              <a:t>O desafio foi o de recriar o “site” da </a:t>
            </a:r>
            <a:r>
              <a:rPr lang="pt-PT" sz="1400" dirty="0" err="1">
                <a:latin typeface="Space Mono" panose="02000509040000020004" pitchFamily="49" charset="0"/>
              </a:rPr>
              <a:t>Upskill</a:t>
            </a:r>
            <a:r>
              <a:rPr lang="pt-PT" sz="1400" dirty="0">
                <a:latin typeface="Space Mono" panose="02000509040000020004" pitchFamily="49" charset="0"/>
              </a:rPr>
              <a:t> tentando dar um formato mais apelativo e dinâmico.</a:t>
            </a:r>
          </a:p>
          <a:p>
            <a:pPr algn="just">
              <a:lnSpc>
                <a:spcPct val="150000"/>
              </a:lnSpc>
            </a:pPr>
            <a:r>
              <a:rPr lang="pt-PT" sz="1400" dirty="0">
                <a:latin typeface="Space Mono" panose="02000509040000020004" pitchFamily="49" charset="0"/>
              </a:rPr>
              <a:t>Durante o desenvolvimento fomos dando a conhecer a nossa versão a vários utilizadores e após feedback dos mesmos e avaliação própria definimos a versão final com funcionalidades limitadas ao âmbito do projecto == Informação do programa; Cursos abertos; Contactos; Página Pessoal.</a:t>
            </a:r>
          </a:p>
          <a:p>
            <a:pPr algn="just">
              <a:lnSpc>
                <a:spcPct val="150000"/>
              </a:lnSpc>
            </a:pPr>
            <a:r>
              <a:rPr lang="pt-PT" sz="1400" dirty="0">
                <a:latin typeface="Space Mono" panose="02000509040000020004" pitchFamily="49" charset="0"/>
              </a:rPr>
              <a:t>Na versão futura estarão disponíveis as páginas de informação a empresas bem como o espaço privado dedicado às mesmas.</a:t>
            </a:r>
          </a:p>
          <a:p>
            <a:pPr algn="just">
              <a:lnSpc>
                <a:spcPct val="150000"/>
              </a:lnSpc>
            </a:pPr>
            <a:r>
              <a:rPr lang="pt-PT" sz="1400" dirty="0">
                <a:latin typeface="Space Mono" panose="02000509040000020004" pitchFamily="49" charset="0"/>
              </a:rPr>
              <a:t>Haverá também, após upgrade do servidor, um espaço dedicado ao utilizador melhorado.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8DE437-A43F-6971-29A0-B51A2C2613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04375" y="6296399"/>
            <a:ext cx="983249" cy="4314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805C4B7-AC9D-01DE-B8DE-D9FEA77F8FE6}"/>
              </a:ext>
            </a:extLst>
          </p:cNvPr>
          <p:cNvSpPr txBox="1"/>
          <p:nvPr/>
        </p:nvSpPr>
        <p:spPr>
          <a:xfrm>
            <a:off x="0" y="0"/>
            <a:ext cx="309764" cy="69088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37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47D68CD-CFFC-B59C-3686-3AE76A0DD6E3}"/>
              </a:ext>
            </a:extLst>
          </p:cNvPr>
          <p:cNvCxnSpPr/>
          <p:nvPr/>
        </p:nvCxnSpPr>
        <p:spPr>
          <a:xfrm>
            <a:off x="511458" y="755176"/>
            <a:ext cx="109890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1C1BA4F-44A5-DA05-B911-0DC181FE73A4}"/>
              </a:ext>
            </a:extLst>
          </p:cNvPr>
          <p:cNvCxnSpPr/>
          <p:nvPr/>
        </p:nvCxnSpPr>
        <p:spPr>
          <a:xfrm>
            <a:off x="511458" y="6168788"/>
            <a:ext cx="109890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3722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CF363B9-8684-E910-CACD-A7ACF787F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458" y="162005"/>
            <a:ext cx="1166984" cy="5340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D2CA17-0ED8-A0AF-D50F-70A1277BD810}"/>
              </a:ext>
            </a:extLst>
          </p:cNvPr>
          <p:cNvSpPr txBox="1"/>
          <p:nvPr/>
        </p:nvSpPr>
        <p:spPr>
          <a:xfrm>
            <a:off x="511459" y="1002755"/>
            <a:ext cx="5584541" cy="471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PT" dirty="0">
                <a:latin typeface="Space Mono" panose="02000509040000020004" pitchFamily="49" charset="0"/>
              </a:rPr>
              <a:t>//BRAINSTORMING &amp;&amp; CARD SORTING</a:t>
            </a:r>
            <a:endParaRPr lang="pt-PT" sz="1400" dirty="0">
              <a:latin typeface="Space Mono" panose="020005090400000200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8DE437-A43F-6971-29A0-B51A2C2613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04375" y="6296399"/>
            <a:ext cx="983249" cy="4314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805C4B7-AC9D-01DE-B8DE-D9FEA77F8FE6}"/>
              </a:ext>
            </a:extLst>
          </p:cNvPr>
          <p:cNvSpPr txBox="1"/>
          <p:nvPr/>
        </p:nvSpPr>
        <p:spPr>
          <a:xfrm>
            <a:off x="0" y="0"/>
            <a:ext cx="309764" cy="69088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37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47D68CD-CFFC-B59C-3686-3AE76A0DD6E3}"/>
              </a:ext>
            </a:extLst>
          </p:cNvPr>
          <p:cNvCxnSpPr/>
          <p:nvPr/>
        </p:nvCxnSpPr>
        <p:spPr>
          <a:xfrm>
            <a:off x="511458" y="755176"/>
            <a:ext cx="109890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1C1BA4F-44A5-DA05-B911-0DC181FE73A4}"/>
              </a:ext>
            </a:extLst>
          </p:cNvPr>
          <p:cNvCxnSpPr/>
          <p:nvPr/>
        </p:nvCxnSpPr>
        <p:spPr>
          <a:xfrm>
            <a:off x="511458" y="6168788"/>
            <a:ext cx="109890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0B5D831D-E606-BE8A-6659-7D64753B6C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459" y="1741449"/>
            <a:ext cx="5040391" cy="38359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B6FC31-B612-0E91-376D-44787F942C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554" y="1562299"/>
            <a:ext cx="4977959" cy="419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801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CF363B9-8684-E910-CACD-A7ACF787F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458" y="162005"/>
            <a:ext cx="1166984" cy="5340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58DE437-A43F-6971-29A0-B51A2C2613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04375" y="6296399"/>
            <a:ext cx="983249" cy="4314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805C4B7-AC9D-01DE-B8DE-D9FEA77F8FE6}"/>
              </a:ext>
            </a:extLst>
          </p:cNvPr>
          <p:cNvSpPr txBox="1"/>
          <p:nvPr/>
        </p:nvSpPr>
        <p:spPr>
          <a:xfrm>
            <a:off x="0" y="0"/>
            <a:ext cx="309764" cy="69088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37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47D68CD-CFFC-B59C-3686-3AE76A0DD6E3}"/>
              </a:ext>
            </a:extLst>
          </p:cNvPr>
          <p:cNvCxnSpPr/>
          <p:nvPr/>
        </p:nvCxnSpPr>
        <p:spPr>
          <a:xfrm>
            <a:off x="511458" y="755176"/>
            <a:ext cx="109890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1C1BA4F-44A5-DA05-B911-0DC181FE73A4}"/>
              </a:ext>
            </a:extLst>
          </p:cNvPr>
          <p:cNvCxnSpPr/>
          <p:nvPr/>
        </p:nvCxnSpPr>
        <p:spPr>
          <a:xfrm>
            <a:off x="511458" y="6168788"/>
            <a:ext cx="109890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A1B20C35-B72C-A796-33A0-2615604DDF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62242" y="1601841"/>
            <a:ext cx="5867515" cy="44474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EE6605F-6FC2-71A9-AD00-A0240EE34932}"/>
              </a:ext>
            </a:extLst>
          </p:cNvPr>
          <p:cNvSpPr txBox="1"/>
          <p:nvPr/>
        </p:nvSpPr>
        <p:spPr>
          <a:xfrm>
            <a:off x="511459" y="1002755"/>
            <a:ext cx="5584541" cy="471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PT" dirty="0">
                <a:latin typeface="Space Mono" panose="02000509040000020004" pitchFamily="49" charset="0"/>
              </a:rPr>
              <a:t>//BRAINSTORMING &amp;&amp; CARD SORTING</a:t>
            </a:r>
            <a:endParaRPr lang="pt-PT" sz="1400" dirty="0">
              <a:latin typeface="Space Mono" panose="0200050904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7955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CF363B9-8684-E910-CACD-A7ACF787F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458" y="162005"/>
            <a:ext cx="1166984" cy="5340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D2CA17-0ED8-A0AF-D50F-70A1277BD810}"/>
              </a:ext>
            </a:extLst>
          </p:cNvPr>
          <p:cNvSpPr txBox="1"/>
          <p:nvPr/>
        </p:nvSpPr>
        <p:spPr>
          <a:xfrm>
            <a:off x="511459" y="1002755"/>
            <a:ext cx="5584541" cy="471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PT" dirty="0">
                <a:latin typeface="Space Mono" panose="02000509040000020004" pitchFamily="49" charset="0"/>
              </a:rPr>
              <a:t>//PROTOTIPAGEM &amp;&amp; DESENVOLVIMENTO</a:t>
            </a:r>
            <a:endParaRPr lang="pt-PT" sz="1400" dirty="0">
              <a:latin typeface="Space Mono" panose="020005090400000200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8DE437-A43F-6971-29A0-B51A2C2613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04375" y="6296399"/>
            <a:ext cx="983249" cy="4314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805C4B7-AC9D-01DE-B8DE-D9FEA77F8FE6}"/>
              </a:ext>
            </a:extLst>
          </p:cNvPr>
          <p:cNvSpPr txBox="1"/>
          <p:nvPr/>
        </p:nvSpPr>
        <p:spPr>
          <a:xfrm>
            <a:off x="0" y="0"/>
            <a:ext cx="309764" cy="69088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37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47D68CD-CFFC-B59C-3686-3AE76A0DD6E3}"/>
              </a:ext>
            </a:extLst>
          </p:cNvPr>
          <p:cNvCxnSpPr/>
          <p:nvPr/>
        </p:nvCxnSpPr>
        <p:spPr>
          <a:xfrm>
            <a:off x="511458" y="755176"/>
            <a:ext cx="109890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1C1BA4F-44A5-DA05-B911-0DC181FE73A4}"/>
              </a:ext>
            </a:extLst>
          </p:cNvPr>
          <p:cNvCxnSpPr/>
          <p:nvPr/>
        </p:nvCxnSpPr>
        <p:spPr>
          <a:xfrm>
            <a:off x="511458" y="6168788"/>
            <a:ext cx="109890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3335BEA6-50C8-A1B1-9FAC-E9258AFEE38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6798" y="1601841"/>
            <a:ext cx="4060542" cy="440630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551CE81-E82A-BC7A-9700-D87F9CBE231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20340" y="1423210"/>
            <a:ext cx="5980173" cy="458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018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CF363B9-8684-E910-CACD-A7ACF787F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458" y="162005"/>
            <a:ext cx="1166984" cy="5340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D2CA17-0ED8-A0AF-D50F-70A1277BD810}"/>
              </a:ext>
            </a:extLst>
          </p:cNvPr>
          <p:cNvSpPr txBox="1"/>
          <p:nvPr/>
        </p:nvSpPr>
        <p:spPr>
          <a:xfrm>
            <a:off x="511459" y="1002755"/>
            <a:ext cx="5584541" cy="471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PT" dirty="0">
                <a:latin typeface="Space Mono" panose="02000509040000020004" pitchFamily="49" charset="0"/>
              </a:rPr>
              <a:t>//PROTOTIPAGEM &amp;&amp; DESENVOLVIMENTO</a:t>
            </a:r>
            <a:endParaRPr lang="pt-PT" sz="1400" dirty="0">
              <a:latin typeface="Space Mono" panose="020005090400000200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8DE437-A43F-6971-29A0-B51A2C2613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04375" y="6296399"/>
            <a:ext cx="983249" cy="4314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805C4B7-AC9D-01DE-B8DE-D9FEA77F8FE6}"/>
              </a:ext>
            </a:extLst>
          </p:cNvPr>
          <p:cNvSpPr txBox="1"/>
          <p:nvPr/>
        </p:nvSpPr>
        <p:spPr>
          <a:xfrm>
            <a:off x="0" y="0"/>
            <a:ext cx="309764" cy="69088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37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47D68CD-CFFC-B59C-3686-3AE76A0DD6E3}"/>
              </a:ext>
            </a:extLst>
          </p:cNvPr>
          <p:cNvCxnSpPr/>
          <p:nvPr/>
        </p:nvCxnSpPr>
        <p:spPr>
          <a:xfrm>
            <a:off x="511458" y="755176"/>
            <a:ext cx="109890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1C1BA4F-44A5-DA05-B911-0DC181FE73A4}"/>
              </a:ext>
            </a:extLst>
          </p:cNvPr>
          <p:cNvCxnSpPr/>
          <p:nvPr/>
        </p:nvCxnSpPr>
        <p:spPr>
          <a:xfrm>
            <a:off x="511458" y="6168788"/>
            <a:ext cx="109890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90057552-DE4A-D914-0269-63E777D976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458" y="1496269"/>
            <a:ext cx="5443515" cy="45864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096A457-D5A1-A651-6E6B-11A96F4CA3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61705" y="1496269"/>
            <a:ext cx="5138808" cy="4329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072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B32790-A086-0A01-2BC8-D114FF3D4E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51176" y="1002755"/>
            <a:ext cx="6349337" cy="51361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F363B9-8684-E910-CACD-A7ACF787F7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458" y="162005"/>
            <a:ext cx="1166984" cy="5340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D2CA17-0ED8-A0AF-D50F-70A1277BD810}"/>
              </a:ext>
            </a:extLst>
          </p:cNvPr>
          <p:cNvSpPr txBox="1"/>
          <p:nvPr/>
        </p:nvSpPr>
        <p:spPr>
          <a:xfrm>
            <a:off x="511459" y="1002755"/>
            <a:ext cx="5584541" cy="471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PT" dirty="0">
                <a:latin typeface="Space Mono" panose="02000509040000020004" pitchFamily="49" charset="0"/>
              </a:rPr>
              <a:t>//PROTOTIPAGEM &amp;&amp; DESENVOLVIMENTO</a:t>
            </a:r>
            <a:endParaRPr lang="pt-PT" sz="1400" dirty="0">
              <a:latin typeface="Space Mono" panose="020005090400000200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8DE437-A43F-6971-29A0-B51A2C2613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04375" y="6296399"/>
            <a:ext cx="983249" cy="4314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805C4B7-AC9D-01DE-B8DE-D9FEA77F8FE6}"/>
              </a:ext>
            </a:extLst>
          </p:cNvPr>
          <p:cNvSpPr txBox="1"/>
          <p:nvPr/>
        </p:nvSpPr>
        <p:spPr>
          <a:xfrm>
            <a:off x="0" y="0"/>
            <a:ext cx="309764" cy="69088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37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47D68CD-CFFC-B59C-3686-3AE76A0DD6E3}"/>
              </a:ext>
            </a:extLst>
          </p:cNvPr>
          <p:cNvCxnSpPr/>
          <p:nvPr/>
        </p:nvCxnSpPr>
        <p:spPr>
          <a:xfrm>
            <a:off x="511458" y="755176"/>
            <a:ext cx="109890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1C1BA4F-44A5-DA05-B911-0DC181FE73A4}"/>
              </a:ext>
            </a:extLst>
          </p:cNvPr>
          <p:cNvCxnSpPr/>
          <p:nvPr/>
        </p:nvCxnSpPr>
        <p:spPr>
          <a:xfrm>
            <a:off x="511458" y="6168788"/>
            <a:ext cx="109890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17600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CF363B9-8684-E910-CACD-A7ACF787F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458" y="162005"/>
            <a:ext cx="1166984" cy="5340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D2CA17-0ED8-A0AF-D50F-70A1277BD810}"/>
              </a:ext>
            </a:extLst>
          </p:cNvPr>
          <p:cNvSpPr txBox="1"/>
          <p:nvPr/>
        </p:nvSpPr>
        <p:spPr>
          <a:xfrm>
            <a:off x="511459" y="1002755"/>
            <a:ext cx="5584541" cy="1125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PT" dirty="0">
                <a:latin typeface="Space Mono" panose="02000509040000020004" pitchFamily="49" charset="0"/>
              </a:rPr>
              <a:t>//QUESTIONÁRIO</a:t>
            </a:r>
          </a:p>
          <a:p>
            <a:pPr algn="just">
              <a:lnSpc>
                <a:spcPct val="150000"/>
              </a:lnSpc>
            </a:pPr>
            <a:r>
              <a:rPr lang="pt-PT" sz="1400" dirty="0">
                <a:latin typeface="Space Mono" panose="02000509040000020004" pitchFamily="49" charset="0"/>
                <a:hlinkClick r:id="rId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&lt;a </a:t>
            </a:r>
            <a:r>
              <a:rPr lang="pt-PT" sz="1400" dirty="0" err="1">
                <a:latin typeface="Space Mono" panose="02000509040000020004" pitchFamily="49" charset="0"/>
                <a:hlinkClick r:id="rId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href</a:t>
            </a:r>
            <a:r>
              <a:rPr lang="pt-PT" sz="1400" dirty="0">
                <a:latin typeface="Space Mono" panose="02000509040000020004" pitchFamily="49" charset="0"/>
                <a:hlinkClick r:id="rId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=“questionário.pdf”&gt;</a:t>
            </a:r>
            <a:endParaRPr lang="pt-PT" sz="1400" dirty="0">
              <a:latin typeface="Space Mono" panose="02000509040000020004" pitchFamily="49" charset="0"/>
            </a:endParaRPr>
          </a:p>
          <a:p>
            <a:pPr algn="just">
              <a:lnSpc>
                <a:spcPct val="150000"/>
              </a:lnSpc>
            </a:pPr>
            <a:r>
              <a:rPr lang="pt-PT" sz="1400" dirty="0">
                <a:latin typeface="Space Mono" panose="02000509040000020004" pitchFamily="49" charset="0"/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&lt;a </a:t>
            </a:r>
            <a:r>
              <a:rPr lang="pt-PT" sz="1400" dirty="0" err="1">
                <a:latin typeface="Space Mono" panose="02000509040000020004" pitchFamily="49" charset="0"/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href</a:t>
            </a:r>
            <a:r>
              <a:rPr lang="pt-PT" sz="1400" dirty="0">
                <a:latin typeface="Space Mono" panose="02000509040000020004" pitchFamily="49" charset="0"/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=“analiseQuestionario.pdf”&gt;</a:t>
            </a:r>
            <a:endParaRPr lang="pt-PT" sz="1400" dirty="0">
              <a:latin typeface="Space Mono" panose="020005090400000200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8DE437-A43F-6971-29A0-B51A2C2613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04375" y="6296399"/>
            <a:ext cx="983249" cy="4314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805C4B7-AC9D-01DE-B8DE-D9FEA77F8FE6}"/>
              </a:ext>
            </a:extLst>
          </p:cNvPr>
          <p:cNvSpPr txBox="1"/>
          <p:nvPr/>
        </p:nvSpPr>
        <p:spPr>
          <a:xfrm>
            <a:off x="0" y="0"/>
            <a:ext cx="309764" cy="69088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37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47D68CD-CFFC-B59C-3686-3AE76A0DD6E3}"/>
              </a:ext>
            </a:extLst>
          </p:cNvPr>
          <p:cNvCxnSpPr/>
          <p:nvPr/>
        </p:nvCxnSpPr>
        <p:spPr>
          <a:xfrm>
            <a:off x="511458" y="755176"/>
            <a:ext cx="109890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1C1BA4F-44A5-DA05-B911-0DC181FE73A4}"/>
              </a:ext>
            </a:extLst>
          </p:cNvPr>
          <p:cNvCxnSpPr/>
          <p:nvPr/>
        </p:nvCxnSpPr>
        <p:spPr>
          <a:xfrm>
            <a:off x="511458" y="6168788"/>
            <a:ext cx="109890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149EAF71-7A09-AED6-68F7-454D4D0E4E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49588" y="1291988"/>
            <a:ext cx="6550925" cy="4366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485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CF363B9-8684-E910-CACD-A7ACF787F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458" y="162005"/>
            <a:ext cx="1166984" cy="5340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D2CA17-0ED8-A0AF-D50F-70A1277BD810}"/>
              </a:ext>
            </a:extLst>
          </p:cNvPr>
          <p:cNvSpPr txBox="1"/>
          <p:nvPr/>
        </p:nvSpPr>
        <p:spPr>
          <a:xfrm>
            <a:off x="511459" y="1002755"/>
            <a:ext cx="5584541" cy="471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PT" dirty="0">
                <a:latin typeface="Space Mono" panose="02000509040000020004" pitchFamily="49" charset="0"/>
              </a:rPr>
              <a:t>//SITE UPSKILL</a:t>
            </a:r>
            <a:endParaRPr lang="pt-PT" sz="1400" dirty="0">
              <a:latin typeface="Space Mono" panose="020005090400000200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8DE437-A43F-6971-29A0-B51A2C2613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04375" y="6296399"/>
            <a:ext cx="983249" cy="4314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805C4B7-AC9D-01DE-B8DE-D9FEA77F8FE6}"/>
              </a:ext>
            </a:extLst>
          </p:cNvPr>
          <p:cNvSpPr txBox="1"/>
          <p:nvPr/>
        </p:nvSpPr>
        <p:spPr>
          <a:xfrm>
            <a:off x="0" y="0"/>
            <a:ext cx="309764" cy="69088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19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27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28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29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30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31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32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33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34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35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36</a:t>
            </a:r>
          </a:p>
          <a:p>
            <a:pPr algn="r">
              <a:lnSpc>
                <a:spcPct val="150000"/>
              </a:lnSpc>
            </a:pPr>
            <a:r>
              <a:rPr lang="pt-PT" sz="800" dirty="0">
                <a:solidFill>
                  <a:schemeClr val="bg1">
                    <a:lumMod val="75000"/>
                  </a:schemeClr>
                </a:solidFill>
                <a:latin typeface="Space Mono" panose="02000509040000020004" pitchFamily="49" charset="0"/>
              </a:rPr>
              <a:t>37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47D68CD-CFFC-B59C-3686-3AE76A0DD6E3}"/>
              </a:ext>
            </a:extLst>
          </p:cNvPr>
          <p:cNvCxnSpPr/>
          <p:nvPr/>
        </p:nvCxnSpPr>
        <p:spPr>
          <a:xfrm>
            <a:off x="511458" y="755176"/>
            <a:ext cx="109890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1C1BA4F-44A5-DA05-B911-0DC181FE73A4}"/>
              </a:ext>
            </a:extLst>
          </p:cNvPr>
          <p:cNvCxnSpPr/>
          <p:nvPr/>
        </p:nvCxnSpPr>
        <p:spPr>
          <a:xfrm>
            <a:off x="511458" y="6168788"/>
            <a:ext cx="109890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Picture 13">
            <a:hlinkClick r:id="rId4" action="ppaction://hlinkfile"/>
            <a:extLst>
              <a:ext uri="{FF2B5EF4-FFF2-40B4-BE49-F238E27FC236}">
                <a16:creationId xmlns:a16="http://schemas.microsoft.com/office/drawing/2014/main" id="{F08F1049-6959-89E9-E6CC-F1DD4BB17A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29419" y="2529059"/>
            <a:ext cx="3933163" cy="179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840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625</Words>
  <Application>Microsoft Office PowerPoint</Application>
  <PresentationFormat>Widescreen</PresentationFormat>
  <Paragraphs>468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Space Mono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Filipe Nogueira</dc:creator>
  <cp:lastModifiedBy>Filipe Nogueira</cp:lastModifiedBy>
  <cp:revision>6</cp:revision>
  <dcterms:created xsi:type="dcterms:W3CDTF">2023-07-11T17:18:21Z</dcterms:created>
  <dcterms:modified xsi:type="dcterms:W3CDTF">2023-07-11T19:23:12Z</dcterms:modified>
</cp:coreProperties>
</file>

<file path=docProps/thumbnail.jpeg>
</file>